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57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2665-4386-4299-836C-2278909A07CC}" type="datetimeFigureOut">
              <a:rPr lang="fr-BE" smtClean="0"/>
              <a:t>07-02-17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FFD3-0F2B-43D3-B734-DCDBE1FB9ED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05657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2665-4386-4299-836C-2278909A07CC}" type="datetimeFigureOut">
              <a:rPr lang="fr-BE" smtClean="0"/>
              <a:t>07-02-17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FFD3-0F2B-43D3-B734-DCDBE1FB9ED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2601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2665-4386-4299-836C-2278909A07CC}" type="datetimeFigureOut">
              <a:rPr lang="fr-BE" smtClean="0"/>
              <a:t>07-02-17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FFD3-0F2B-43D3-B734-DCDBE1FB9ED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3156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2665-4386-4299-836C-2278909A07CC}" type="datetimeFigureOut">
              <a:rPr lang="fr-BE" smtClean="0"/>
              <a:t>07-02-17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FFD3-0F2B-43D3-B734-DCDBE1FB9ED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3949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2665-4386-4299-836C-2278909A07CC}" type="datetimeFigureOut">
              <a:rPr lang="fr-BE" smtClean="0"/>
              <a:t>07-02-17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FFD3-0F2B-43D3-B734-DCDBE1FB9ED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9372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2665-4386-4299-836C-2278909A07CC}" type="datetimeFigureOut">
              <a:rPr lang="fr-BE" smtClean="0"/>
              <a:t>07-02-17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FFD3-0F2B-43D3-B734-DCDBE1FB9ED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5066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2665-4386-4299-836C-2278909A07CC}" type="datetimeFigureOut">
              <a:rPr lang="fr-BE" smtClean="0"/>
              <a:t>07-02-17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FFD3-0F2B-43D3-B734-DCDBE1FB9ED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8521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2665-4386-4299-836C-2278909A07CC}" type="datetimeFigureOut">
              <a:rPr lang="fr-BE" smtClean="0"/>
              <a:t>07-02-17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FFD3-0F2B-43D3-B734-DCDBE1FB9ED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38490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2665-4386-4299-836C-2278909A07CC}" type="datetimeFigureOut">
              <a:rPr lang="fr-BE" smtClean="0"/>
              <a:t>07-02-17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FFD3-0F2B-43D3-B734-DCDBE1FB9ED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90560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2665-4386-4299-836C-2278909A07CC}" type="datetimeFigureOut">
              <a:rPr lang="fr-BE" smtClean="0"/>
              <a:t>07-02-17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FFD3-0F2B-43D3-B734-DCDBE1FB9ED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3979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2665-4386-4299-836C-2278909A07CC}" type="datetimeFigureOut">
              <a:rPr lang="fr-BE" smtClean="0"/>
              <a:t>07-02-17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FFD3-0F2B-43D3-B734-DCDBE1FB9ED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736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B2665-4386-4299-836C-2278909A07CC}" type="datetimeFigureOut">
              <a:rPr lang="fr-BE" smtClean="0"/>
              <a:t>07-02-17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4FFD3-0F2B-43D3-B734-DCDBE1FB9ED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3955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6827" y="248722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BE" sz="6000" dirty="0">
                <a:solidFill>
                  <a:schemeClr val="tx2"/>
                </a:solidFill>
              </a:rPr>
              <a:t>Le protocole FTP</a:t>
            </a:r>
          </a:p>
        </p:txBody>
      </p:sp>
    </p:spTree>
    <p:extLst>
      <p:ext uri="{BB962C8B-B14F-4D97-AF65-F5344CB8AC3E}">
        <p14:creationId xmlns:p14="http://schemas.microsoft.com/office/powerpoint/2010/main" val="186710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solidFill>
                  <a:schemeClr val="tx2"/>
                </a:solidFill>
              </a:rPr>
              <a:t>Définition :</a:t>
            </a:r>
            <a:endParaRPr lang="fr-BE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BE" dirty="0">
              <a:solidFill>
                <a:schemeClr val="tx2"/>
              </a:solidFill>
            </a:endParaRPr>
          </a:p>
          <a:p>
            <a:r>
              <a:rPr lang="fr-BE" dirty="0" smtClean="0">
                <a:solidFill>
                  <a:schemeClr val="tx2"/>
                </a:solidFill>
              </a:rPr>
              <a:t>Le File </a:t>
            </a:r>
            <a:r>
              <a:rPr lang="fr-BE" dirty="0">
                <a:solidFill>
                  <a:schemeClr val="tx2"/>
                </a:solidFill>
              </a:rPr>
              <a:t>T</a:t>
            </a:r>
            <a:r>
              <a:rPr lang="fr-BE" dirty="0" smtClean="0">
                <a:solidFill>
                  <a:schemeClr val="tx2"/>
                </a:solidFill>
              </a:rPr>
              <a:t>ransfer Protocol ou FTP est un protocole de communication qui permet le partage de fichiers sur un réseau TCP/IP</a:t>
            </a:r>
          </a:p>
        </p:txBody>
      </p:sp>
    </p:spTree>
    <p:extLst>
      <p:ext uri="{BB962C8B-B14F-4D97-AF65-F5344CB8AC3E}">
        <p14:creationId xmlns:p14="http://schemas.microsoft.com/office/powerpoint/2010/main" val="428893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cap="all" dirty="0">
                <a:solidFill>
                  <a:schemeClr val="tx2"/>
                </a:solidFill>
              </a:rPr>
              <a:t>à</a:t>
            </a:r>
            <a:r>
              <a:rPr lang="fr-BE" dirty="0" smtClean="0">
                <a:solidFill>
                  <a:schemeClr val="tx2"/>
                </a:solidFill>
              </a:rPr>
              <a:t> </a:t>
            </a:r>
            <a:r>
              <a:rPr lang="fr-BE" dirty="0" smtClean="0">
                <a:solidFill>
                  <a:schemeClr val="tx2"/>
                </a:solidFill>
              </a:rPr>
              <a:t>Quoi sert le protocole FTP?</a:t>
            </a:r>
            <a:endParaRPr lang="fr-BE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dirty="0">
                <a:solidFill>
                  <a:schemeClr val="tx2"/>
                </a:solidFill>
              </a:rPr>
              <a:t> </a:t>
            </a:r>
            <a:endParaRPr lang="fr-BE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BE" dirty="0" smtClean="0">
                <a:solidFill>
                  <a:schemeClr val="tx2"/>
                </a:solidFill>
              </a:rPr>
              <a:t>Le protocole FTP permet, </a:t>
            </a:r>
            <a:r>
              <a:rPr lang="fr-BE" dirty="0">
                <a:solidFill>
                  <a:schemeClr val="tx2"/>
                </a:solidFill>
              </a:rPr>
              <a:t>depuis un ordinateur, de copier des fichiers vers un autre ordinateur du réseau, ou encore de supprimer, modifier des fichiers sur cet ordinateur</a:t>
            </a:r>
            <a:r>
              <a:rPr lang="fr-BE" dirty="0" smtClean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fr-BE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BE" dirty="0">
                <a:solidFill>
                  <a:schemeClr val="tx2"/>
                </a:solidFill>
              </a:rPr>
              <a:t>Ce Mécanisme de copie est souvent utilisé pour alimenter un site web hébergé chez  un tiers. 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1813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solidFill>
                  <a:schemeClr val="tx2"/>
                </a:solidFill>
              </a:rPr>
              <a:t>Quels sont les ports utilisés pour accéder à un serveur FTP?</a:t>
            </a:r>
            <a:endParaRPr lang="fr-BE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9707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BE" dirty="0" smtClean="0">
                <a:solidFill>
                  <a:schemeClr val="tx2"/>
                </a:solidFill>
              </a:rPr>
              <a:t> </a:t>
            </a:r>
            <a:endParaRPr lang="fr-BE" dirty="0">
              <a:solidFill>
                <a:schemeClr val="tx2"/>
              </a:solidFill>
            </a:endParaRPr>
          </a:p>
          <a:p>
            <a:r>
              <a:rPr lang="fr-BE" dirty="0" smtClean="0">
                <a:solidFill>
                  <a:schemeClr val="tx2"/>
                </a:solidFill>
              </a:rPr>
              <a:t>Le port 20 : est le port utilisé pour la gestion des données</a:t>
            </a:r>
          </a:p>
          <a:p>
            <a:endParaRPr lang="fr-BE" dirty="0">
              <a:solidFill>
                <a:schemeClr val="tx2"/>
              </a:solidFill>
            </a:endParaRPr>
          </a:p>
          <a:p>
            <a:r>
              <a:rPr lang="fr-BE" dirty="0" smtClean="0">
                <a:solidFill>
                  <a:schemeClr val="tx2"/>
                </a:solidFill>
              </a:rPr>
              <a:t>Le port 21 : est un port qui permet l’authentification et l’exécution des différentes commandes auprès du serveur FTP</a:t>
            </a:r>
          </a:p>
        </p:txBody>
      </p:sp>
    </p:spTree>
    <p:extLst>
      <p:ext uri="{BB962C8B-B14F-4D97-AF65-F5344CB8AC3E}">
        <p14:creationId xmlns:p14="http://schemas.microsoft.com/office/powerpoint/2010/main" val="280632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lacksite.com/images/ftp/activef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940" y="1043796"/>
            <a:ext cx="4722423" cy="4366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75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128</Words>
  <Application>Microsoft Office PowerPoint</Application>
  <PresentationFormat>Grand écran</PresentationFormat>
  <Paragraphs>14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Le protocole FTP</vt:lpstr>
      <vt:lpstr>Définition :</vt:lpstr>
      <vt:lpstr>à Quoi sert le protocole FTP?</vt:lpstr>
      <vt:lpstr>Quels sont les ports utilisés pour accéder à un serveur FTP?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protocole FTP</dc:title>
  <dc:creator>Brahim</dc:creator>
  <cp:lastModifiedBy>Brahim</cp:lastModifiedBy>
  <cp:revision>10</cp:revision>
  <dcterms:created xsi:type="dcterms:W3CDTF">2017-02-07T09:57:25Z</dcterms:created>
  <dcterms:modified xsi:type="dcterms:W3CDTF">2017-02-07T11:54:09Z</dcterms:modified>
</cp:coreProperties>
</file>